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7" r:id="rId13"/>
    <p:sldId id="267" r:id="rId14"/>
    <p:sldId id="268" r:id="rId15"/>
    <p:sldId id="29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0" r:id="rId42"/>
    <p:sldId id="298" r:id="rId4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72"/>
    <p:restoredTop sz="94716"/>
  </p:normalViewPr>
  <p:slideViewPr>
    <p:cSldViewPr snapToGrid="0">
      <p:cViewPr varScale="1">
        <p:scale>
          <a:sx n="90" d="100"/>
          <a:sy n="90" d="100"/>
        </p:scale>
        <p:origin x="24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3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0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4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4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8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7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4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2/4/25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0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3A07AE69-CB69-A9C4-F0E0-81148D47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94" b="9736"/>
          <a:stretch/>
        </p:blipFill>
        <p:spPr>
          <a:xfrm>
            <a:off x="-1" y="18856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70C59-1393-1852-DD04-52437C09B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70" y="871314"/>
            <a:ext cx="6340569" cy="2508616"/>
          </a:xfrm>
        </p:spPr>
        <p:txBody>
          <a:bodyPr anchor="t">
            <a:normAutofit/>
          </a:bodyPr>
          <a:lstStyle/>
          <a:p>
            <a:pPr defTabSz="914400" rtl="0" eaLnBrk="1" latinLnBrk="0" hangingPunct="1">
              <a:spcBef>
                <a:spcPct val="0"/>
              </a:spcBef>
              <a:buNone/>
            </a:pPr>
            <a:r>
              <a:rPr lang="en-US" sz="7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r>
              <a:rPr lang="en-JO" sz="7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eb development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9465D-9B49-0471-AEA3-E6F8E905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5560" y="4695987"/>
            <a:ext cx="4867234" cy="17380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JO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 complete Roadmap </a:t>
            </a:r>
          </a:p>
        </p:txBody>
      </p:sp>
    </p:spTree>
    <p:extLst>
      <p:ext uri="{BB962C8B-B14F-4D97-AF65-F5344CB8AC3E}">
        <p14:creationId xmlns:p14="http://schemas.microsoft.com/office/powerpoint/2010/main" val="3122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C75950-F194-E7FA-9FD8-3DA935750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33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080DE0F-B89C-D9E5-89E4-3FCF97FF3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27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109F63-018F-0EFD-7A96-E2743EC42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83" r="2097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3E18591C-A14B-C4BA-E8DE-9AFEF2BF9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8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46C17B5-F812-7620-5669-261439A79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9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4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paper with black text and a yellow arrow&#10;&#10;AI-generated content may be incorrect.">
            <a:extLst>
              <a:ext uri="{FF2B5EF4-FFF2-40B4-BE49-F238E27FC236}">
                <a16:creationId xmlns:a16="http://schemas.microsoft.com/office/drawing/2014/main" id="{3B919F24-EF75-3F4E-0E56-111203AC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36" b="-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6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FB067B8-18CB-29D2-3EEC-3F28A326C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0" b="1078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nk text on a black background&#10;&#10;AI-generated content may be incorrect.">
            <a:extLst>
              <a:ext uri="{FF2B5EF4-FFF2-40B4-BE49-F238E27FC236}">
                <a16:creationId xmlns:a16="http://schemas.microsoft.com/office/drawing/2014/main" id="{A75B70B6-3B8E-5E2E-4F19-9AF4164E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70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olorful rectangular buttons&#10;&#10;AI-generated content may be incorrect.">
            <a:extLst>
              <a:ext uri="{FF2B5EF4-FFF2-40B4-BE49-F238E27FC236}">
                <a16:creationId xmlns:a16="http://schemas.microsoft.com/office/drawing/2014/main" id="{589B4893-CA96-9896-C69C-E8F6B7583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6" r="1843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3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A3105966-86FE-696C-CC4B-1A7B00750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24" b="1047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F3E8401B-3A5F-FAA5-C06C-FB3FC1675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93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F5FE06FF-667F-0D89-D0D7-FE0D708DA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8" b="465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books and smiling&#10;&#10;AI-generated content may be incorrect.">
            <a:extLst>
              <a:ext uri="{FF2B5EF4-FFF2-40B4-BE49-F238E27FC236}">
                <a16:creationId xmlns:a16="http://schemas.microsoft.com/office/drawing/2014/main" id="{7E499464-3997-ABCB-5CF9-1B9353B8C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4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8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books and smiling&#10;&#10;AI-generated content may be incorrect.">
            <a:extLst>
              <a:ext uri="{FF2B5EF4-FFF2-40B4-BE49-F238E27FC236}">
                <a16:creationId xmlns:a16="http://schemas.microsoft.com/office/drawing/2014/main" id="{214AC8FC-5776-4460-539F-5B0C61CE9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9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0D368B-287F-B8D8-494D-946292DD8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00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9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C8DE8F07-0221-964F-F1DA-8A1F5011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317D3D1-DB5A-FC97-D41E-50CCDC7BC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27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2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4CD9930-62A7-DCD0-157E-86B8AC9BE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9" r="1143"/>
          <a:stretch/>
        </p:blipFill>
        <p:spPr>
          <a:xfrm>
            <a:off x="20" y="2286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7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207E57-725B-D5CB-564E-2FF38D325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9" r="1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2394703-43E7-81D7-D7FF-8D668AFDC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4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4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ata structure&#10;&#10;AI-generated content may be incorrect.">
            <a:extLst>
              <a:ext uri="{FF2B5EF4-FFF2-40B4-BE49-F238E27FC236}">
                <a16:creationId xmlns:a16="http://schemas.microsoft.com/office/drawing/2014/main" id="{C2F2309D-1367-F74D-3D21-E64AA7C19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9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0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erson with headphones and a computer&#10;&#10;AI-generated content may be incorrect.">
            <a:extLst>
              <a:ext uri="{FF2B5EF4-FFF2-40B4-BE49-F238E27FC236}">
                <a16:creationId xmlns:a16="http://schemas.microsoft.com/office/drawing/2014/main" id="{32FFE55C-08DB-F964-2B75-C0EDB4EA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26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3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database&#10;&#10;AI-generated content may be incorrect.">
            <a:extLst>
              <a:ext uri="{FF2B5EF4-FFF2-40B4-BE49-F238E27FC236}">
                <a16:creationId xmlns:a16="http://schemas.microsoft.com/office/drawing/2014/main" id="{A21EF060-730D-C046-4C29-9AF21E83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9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3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ED39ED-0E10-DA18-1B83-F67976F1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4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1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olorful rectangular buttons&#10;&#10;AI-generated content may be incorrect.">
            <a:extLst>
              <a:ext uri="{FF2B5EF4-FFF2-40B4-BE49-F238E27FC236}">
                <a16:creationId xmlns:a16="http://schemas.microsoft.com/office/drawing/2014/main" id="{5B14697D-65B3-0259-BCC7-300D7351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68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1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B2F7385-7EA9-580C-5D1C-09DA6528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32" b="1167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38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0A56F1-C1D6-1DC7-90F2-0028433F3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4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0D8F11-6E98-920C-5FA3-6A13CFF3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25" r="1" b="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1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White text on a black background&#10;&#10;AI-generated content may be incorrect.">
            <a:extLst>
              <a:ext uri="{FF2B5EF4-FFF2-40B4-BE49-F238E27FC236}">
                <a16:creationId xmlns:a16="http://schemas.microsoft.com/office/drawing/2014/main" id="{17E81265-6B4C-5A06-6841-092543F7C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713" b="-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1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8FECBA3-5252-11CC-EDFD-CFE9E64FC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81" r="3553" b="-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6452133-EB25-5E7B-7217-407097DE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045" b="-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9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a hammer&#10;&#10;AI-generated content may be incorrect.">
            <a:extLst>
              <a:ext uri="{FF2B5EF4-FFF2-40B4-BE49-F238E27FC236}">
                <a16:creationId xmlns:a16="http://schemas.microsoft.com/office/drawing/2014/main" id="{1EF26C22-2F10-89C3-8F12-544C8781C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602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2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back-end development&#10;&#10;AI-generated content may be incorrect.">
            <a:extLst>
              <a:ext uri="{FF2B5EF4-FFF2-40B4-BE49-F238E27FC236}">
                <a16:creationId xmlns:a16="http://schemas.microsoft.com/office/drawing/2014/main" id="{0CAB5840-4572-F28E-A129-1923E89ED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4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rt of a key back end skills&#10;&#10;AI-generated content may be incorrect.">
            <a:extLst>
              <a:ext uri="{FF2B5EF4-FFF2-40B4-BE49-F238E27FC236}">
                <a16:creationId xmlns:a16="http://schemas.microsoft.com/office/drawing/2014/main" id="{8B293D7B-E7C4-1E30-51D5-2F1D70031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90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8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paper with black text and a yellow arrow&#10;&#10;AI-generated content may be incorrect.">
            <a:extLst>
              <a:ext uri="{FF2B5EF4-FFF2-40B4-BE49-F238E27FC236}">
                <a16:creationId xmlns:a16="http://schemas.microsoft.com/office/drawing/2014/main" id="{EF0954B1-18A9-C7E5-A33B-9ADE5A71F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36" b="-1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1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character with a sun and arrow&#10;&#10;AI-generated content may be incorrect.">
            <a:extLst>
              <a:ext uri="{FF2B5EF4-FFF2-40B4-BE49-F238E27FC236}">
                <a16:creationId xmlns:a16="http://schemas.microsoft.com/office/drawing/2014/main" id="{AA63C24E-7537-DE6F-67E0-D2565C709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82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8D45B49A-C91C-F9D7-456A-9A783B775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0" b="4566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7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desk using a computer&#10;&#10;AI-generated content may be incorrect.">
            <a:extLst>
              <a:ext uri="{FF2B5EF4-FFF2-40B4-BE49-F238E27FC236}">
                <a16:creationId xmlns:a16="http://schemas.microsoft.com/office/drawing/2014/main" id="{4CBA6BA4-0ECC-CFEE-7E44-650C1188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1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colorful buttons&#10;&#10;AI-generated content may be incorrect.">
            <a:extLst>
              <a:ext uri="{FF2B5EF4-FFF2-40B4-BE49-F238E27FC236}">
                <a16:creationId xmlns:a16="http://schemas.microsoft.com/office/drawing/2014/main" id="{42F4003D-B682-E72D-45EC-2B5EC1C8B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209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5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C83163-B524-230D-2B63-02EF4288C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4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0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90FBF3B-B8B1-79B7-677E-2C49D991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68"/>
          <a:stretch/>
        </p:blipFill>
        <p:spPr>
          <a:xfrm>
            <a:off x="20" y="10"/>
            <a:ext cx="12191980" cy="6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9578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7</Words>
  <Application>Microsoft Macintosh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Aharoni</vt:lpstr>
      <vt:lpstr>Arial</vt:lpstr>
      <vt:lpstr>Avenir Next LT Pro</vt:lpstr>
      <vt:lpstr>Bahnschrift</vt:lpstr>
      <vt:lpstr>MatrixVTI</vt:lpstr>
      <vt:lpstr>Web development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محمود صابر محمود العيسوي</dc:creator>
  <cp:lastModifiedBy>محمود صابر محمود العيسوي</cp:lastModifiedBy>
  <cp:revision>5</cp:revision>
  <dcterms:created xsi:type="dcterms:W3CDTF">2025-01-28T12:04:37Z</dcterms:created>
  <dcterms:modified xsi:type="dcterms:W3CDTF">2025-02-04T12:41:42Z</dcterms:modified>
</cp:coreProperties>
</file>